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viewProps.xml" ContentType="application/vnd.openxmlformats-officedocument.presentationml.viewProps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13.xml" ContentType="application/vnd.openxmlformats-officedocument.presentationml.slide+xml"/>
  <Override PartName="/ppt/slides/slide6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61" r:id="rId4"/>
    <p:sldId id="262" r:id="rId5"/>
    <p:sldId id="266" r:id="rId6"/>
    <p:sldId id="258" r:id="rId7"/>
    <p:sldId id="267" r:id="rId8"/>
    <p:sldId id="259" r:id="rId9"/>
    <p:sldId id="268" r:id="rId10"/>
    <p:sldId id="260" r:id="rId11"/>
    <p:sldId id="263" r:id="rId12"/>
    <p:sldId id="264" r:id="rId13"/>
    <p:sldId id="265" r:id="rId1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69" d="100"/>
          <a:sy n="69" d="100"/>
        </p:scale>
        <p:origin x="-148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slide" Target="slides/slide13.xml"/><Relationship Id="rId4" Type="http://schemas.openxmlformats.org/officeDocument/2006/relationships/slide" Target="slides/slide3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presProps" Target="presProps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printerSettings" Target="printerSettings/printerSettings1.bin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19" Type="http://schemas.openxmlformats.org/officeDocument/2006/relationships/tableStyles" Target="tableStyles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49B6FD-CA35-7243-ADF0-4B601AAB16CC}" type="datetimeFigureOut">
              <a:rPr lang="en-US" smtClean="0"/>
              <a:t>10/12/10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C8DD93-D70D-ED49-8309-171CC06B20D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"/>
            <a:ext cx="7772400" cy="2868706"/>
          </a:xfrm>
        </p:spPr>
        <p:txBody>
          <a:bodyPr>
            <a:normAutofit fontScale="90000"/>
          </a:bodyPr>
          <a:lstStyle/>
          <a:p>
            <a:r>
              <a:rPr lang="en-US" sz="3600" dirty="0" smtClean="0"/>
              <a:t>Systematic Phonics Instruction </a:t>
            </a:r>
            <a:br>
              <a:rPr lang="en-US" sz="3600" dirty="0" smtClean="0"/>
            </a:br>
            <a:r>
              <a:rPr lang="en-US" sz="3600" dirty="0" smtClean="0"/>
              <a:t>vs. </a:t>
            </a:r>
            <a:br>
              <a:rPr lang="en-US" sz="3600" dirty="0" smtClean="0"/>
            </a:br>
            <a:r>
              <a:rPr lang="en-US" sz="3600" dirty="0" smtClean="0"/>
              <a:t>Whole Language Classrooms: </a:t>
            </a:r>
            <a:br>
              <a:rPr lang="en-US" sz="3600" dirty="0" smtClean="0"/>
            </a:br>
            <a:r>
              <a:rPr lang="en-US" sz="3600" dirty="0" smtClean="0"/>
              <a:t>What instructional approach has the best </a:t>
            </a:r>
            <a:r>
              <a:rPr lang="en-US" sz="3600" smtClean="0"/>
              <a:t>results on </a:t>
            </a:r>
            <a:r>
              <a:rPr lang="en-US" sz="3600" dirty="0" smtClean="0"/>
              <a:t>emergent readers</a:t>
            </a:r>
            <a:r>
              <a:rPr lang="en-US" sz="3600" smtClean="0"/>
              <a:t>’ success?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920172"/>
            <a:ext cx="6400800" cy="2131004"/>
          </a:xfrm>
        </p:spPr>
        <p:txBody>
          <a:bodyPr>
            <a:normAutofit fontScale="85000" lnSpcReduction="20000"/>
          </a:bodyPr>
          <a:lstStyle/>
          <a:p>
            <a:pPr>
              <a:spcBef>
                <a:spcPts val="0"/>
              </a:spcBef>
            </a:pPr>
            <a:r>
              <a:rPr lang="en-US" sz="2400" dirty="0" smtClean="0"/>
              <a:t>Andrea Krasne</a:t>
            </a:r>
          </a:p>
          <a:p>
            <a:pPr>
              <a:spcBef>
                <a:spcPts val="0"/>
              </a:spcBef>
            </a:pPr>
            <a:r>
              <a:rPr lang="en-US" sz="2400" dirty="0" smtClean="0"/>
              <a:t>Crystal Gomez</a:t>
            </a:r>
          </a:p>
          <a:p>
            <a:r>
              <a:rPr lang="en-US" sz="2400" dirty="0" smtClean="0"/>
              <a:t>EDU 7201T – Applied Theory and Research I</a:t>
            </a:r>
          </a:p>
          <a:p>
            <a:r>
              <a:rPr lang="en-US" sz="2400" dirty="0" smtClean="0"/>
              <a:t>Dr. O’Connor-</a:t>
            </a:r>
            <a:r>
              <a:rPr lang="en-US" sz="2400" dirty="0" err="1" smtClean="0"/>
              <a:t>Petruso</a:t>
            </a:r>
            <a:endParaRPr lang="en-US" sz="2400" dirty="0" smtClean="0"/>
          </a:p>
          <a:p>
            <a:r>
              <a:rPr lang="en-US" sz="2400" dirty="0" smtClean="0"/>
              <a:t>Fall 2010</a:t>
            </a:r>
          </a:p>
          <a:p>
            <a:endParaRPr lang="en-US" sz="2400" dirty="0" smtClean="0"/>
          </a:p>
          <a:p>
            <a:r>
              <a:rPr lang="en-US" sz="2400" dirty="0" smtClean="0"/>
              <a:t>								</a:t>
            </a:r>
            <a:r>
              <a:rPr lang="en-US" sz="1800" dirty="0" smtClean="0"/>
              <a:t>Presentation 10/19/2010</a:t>
            </a:r>
            <a:endParaRPr lang="en-US" sz="18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Balanced Literacy 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Pro 		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Con 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Research Hypothesis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Closing Comments…</a:t>
            </a:r>
            <a:endParaRPr lang="en-US" dirty="0"/>
          </a:p>
        </p:txBody>
      </p:sp>
      <p:sp>
        <p:nvSpPr>
          <p:cNvPr id="10" name="Subtitle 9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Questions???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Table of Contents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 Presentation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Literature Review: Phonics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Phonics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Pro 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Con 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Literature Review: Whole Language Classrooms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Whole Language Classrooms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Pro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Con 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Literature Review: Balanced Literacy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104</Words>
  <Application>Microsoft Macintosh PowerPoint</Application>
  <PresentationFormat>On-screen Show (4:3)</PresentationFormat>
  <Paragraphs>27</Paragraphs>
  <Slides>13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Systematic Phonics Instruction  vs.  Whole Language Classrooms:  What instructional approach has the best results on emergent readers’ success?</vt:lpstr>
      <vt:lpstr>Table of Contents</vt:lpstr>
      <vt:lpstr>Introduction</vt:lpstr>
      <vt:lpstr>Problem Presentation</vt:lpstr>
      <vt:lpstr>Literature Review: Phonics</vt:lpstr>
      <vt:lpstr>Phonics</vt:lpstr>
      <vt:lpstr>Literature Review: Whole Language Classrooms</vt:lpstr>
      <vt:lpstr>Whole Language Classrooms </vt:lpstr>
      <vt:lpstr>Literature Review: Balanced Literacy</vt:lpstr>
      <vt:lpstr>Balanced Literacy </vt:lpstr>
      <vt:lpstr>Research Hypothesis</vt:lpstr>
      <vt:lpstr>References</vt:lpstr>
      <vt:lpstr>Closing Comments…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Systematic Phonics Instruction  vs.  Whole Language Classrooms</dc:title>
  <dc:creator>Andrea Krasne</dc:creator>
  <cp:lastModifiedBy>Andrea Krasne</cp:lastModifiedBy>
  <cp:revision>8</cp:revision>
  <dcterms:created xsi:type="dcterms:W3CDTF">2010-10-13T00:18:21Z</dcterms:created>
  <dcterms:modified xsi:type="dcterms:W3CDTF">2010-10-13T00:35:49Z</dcterms:modified>
</cp:coreProperties>
</file>

<file path=docProps/thumbnail.jpeg>
</file>